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Bunge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278B80-ABA5-46AF-B1AC-312357E2E3B8}">
  <a:tblStyle styleId="{91278B80-ABA5-46AF-B1AC-312357E2E3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unge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5d52dd8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f5d52dd8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5d52dd8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f5d52dd8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5d52dd8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f5d52dd8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5d52dd8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f5d52dd8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5d52dd8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5d52dd8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5d52dd8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f5d52dd8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5d52dd8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f5d52dd8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5d52dd8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f5d52dd8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5d52dd8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f5d52dd8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5cf9391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f5cf9391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8bf46a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08bf46a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8bf46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208bf46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5ccd2a4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f5ccd2a4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5ccd2a4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f5ccd2a4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5ccd2a4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f5ccd2a4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d52dd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f5d52dd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- 1. aften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01-exercise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dict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dict</a:t>
            </a:r>
            <a:r>
              <a:rPr lang="da"/>
              <a:t> datastrukturen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Generelt om “dict” datastrukturen: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til at gemme data i “key:value” par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Skabes enten via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“curly brackets” (eks: {“name”: “Jonas”, age, 42}), eller med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dict funktionen (fx dict(name = “Jonas”, age = 42)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Dets elementer er ordnet og foranderlig, men tillader ikke duplikater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kan være af forskellige datatyper, fx: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{“name”: “Jonas”, “age”: 41, “awesome: True, “likes”: [“Lasagne”, “Carbonara”, “Øl”]}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02-example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02-exercise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if, elif, else ..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if / elif / else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Basalt kan siges om if, elif og else: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Check om udsagn er sandt, eksekver kode hvis det 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Hvis ikke “if” udsagn er sandt, så check om elif udsagn er sandt og eksekver kode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else: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Hvis intet af foregående er sandt, så eksekveres denne kodeblok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da"/>
              <a:t>NB! Man kan sagtens bruge flere “if” statements efter hinanden, hvis man vil det, og man behøver ikke en “else” til en “if” statement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03-exercise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Datastrukturer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3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 Datastrukturer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list, tuple, set, </a:t>
            </a:r>
            <a:r>
              <a:rPr lang="da"/>
              <a:t>dict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For nu ser vi kun på “list” og “dict” ..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Kontrolstrukturer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elif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else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Datastrukturer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Datastrukturer - del 1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Datastrukturer er/giver: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“containere” for flere værdier tildelt én variabel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fundamentale konstruktioner vi ofte bygger vores program omkring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forskellige måder at organisere vores data, så vi effektivt kan: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Tilgå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Ændre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Tilføje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Fjerne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Gennemløbe elementerne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Datastrukturer - del 2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322525"/>
            <a:ext cx="852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da"/>
              <a:t>De mulige datastrukturer i Python er:</a:t>
            </a:r>
            <a:endParaRPr/>
          </a:p>
        </p:txBody>
      </p:sp>
      <p:graphicFrame>
        <p:nvGraphicFramePr>
          <p:cNvPr id="212" name="Google Shape;212;p3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{91278B80-ABA5-46AF-B1AC-312357E2E3B8}</a:tableStyleId>
              </a:tblPr>
              <a:tblGrid>
                <a:gridCol w="1848425"/>
                <a:gridCol w="5390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Datastruktur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Brugt til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list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elementer i én </a:t>
                      </a:r>
                      <a:r>
                        <a:rPr i="1" lang="da"/>
                        <a:t>foranderlig</a:t>
                      </a:r>
                      <a:r>
                        <a:rPr lang="da"/>
                        <a:t> variabel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tuple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elementer i én </a:t>
                      </a:r>
                      <a:r>
                        <a:rPr i="1" lang="da"/>
                        <a:t>uforanderlig</a:t>
                      </a:r>
                      <a:r>
                        <a:rPr lang="da"/>
                        <a:t> variabel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unikke elementer i én uordnet variabel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dict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data i “key” / “value” par i én variabel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List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List datastrukturen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Generelt om “list” datastrukturen: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til at gemme flere elementer i én variabel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Skabes enten via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“bracket notation” (fx [“apples”, “pears”, “lemons”]), eller med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list funktionen med en anden “iterable” (fx list((“apples”, “beers”))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Dets elementer er ordnet, foranderlig og tillader duplikater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er indekseret startende fra 0 osv. ([0], [1], [2] ..)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kan være af forskellige datatyper, fx: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[“Jonas”, 41, True, [“Lasagne”, “Carbonara”, “Øl”]]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